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7" r:id="rId4"/>
    <p:sldId id="306" r:id="rId5"/>
    <p:sldId id="308" r:id="rId6"/>
    <p:sldId id="309" r:id="rId7"/>
    <p:sldId id="310" r:id="rId8"/>
    <p:sldId id="260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48" y="22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23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10.3</a:t>
            </a:r>
            <a:r>
              <a:rPr lang="zh-CN" altLang="zh-CN" dirty="0" smtClean="0"/>
              <a:t>　</a:t>
            </a:r>
            <a:r>
              <a:rPr lang="en-US" altLang="zh-CN" dirty="0" smtClean="0"/>
              <a:t>“</a:t>
            </a:r>
            <a:r>
              <a:rPr lang="zh-CN" altLang="zh-CN" dirty="0" smtClean="0"/>
              <a:t>解剖</a:t>
            </a:r>
            <a:r>
              <a:rPr lang="en-US" altLang="zh-CN" dirty="0" smtClean="0"/>
              <a:t>”</a:t>
            </a:r>
            <a:r>
              <a:rPr lang="zh-CN" altLang="zh-CN" dirty="0" smtClean="0"/>
              <a:t>原子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10.3</a:t>
            </a:r>
            <a:r>
              <a:rPr lang="zh-CN" altLang="zh-CN" dirty="0"/>
              <a:t>　</a:t>
            </a:r>
            <a:r>
              <a:rPr lang="en-US" altLang="zh-CN" dirty="0"/>
              <a:t>“</a:t>
            </a:r>
            <a:r>
              <a:rPr lang="zh-CN" altLang="zh-CN" dirty="0"/>
              <a:t>解剖</a:t>
            </a:r>
            <a:r>
              <a:rPr lang="en-US" altLang="zh-CN" dirty="0"/>
              <a:t>”</a:t>
            </a:r>
            <a:r>
              <a:rPr lang="zh-CN" altLang="zh-CN" dirty="0"/>
              <a:t>原子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2743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原子与电子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物理学家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汤姆生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发现了比原子小得多带负电的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电子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从而揭示了原子是有结构的。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原子结构的两种模型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在探索微观世界的过程中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科学家对原子的结构进行猜想和实验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并提出了多种模型。如图所示的两种模型中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是卢瑟福提出的原子核式模型。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7ZKXWS170.EPS" descr="id:214749318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84828" y="3701883"/>
            <a:ext cx="5129158" cy="28555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79495" y="1528187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275244" y="1857460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768116" y="1528187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8759855" y="1855988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648321" y="3267935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646302" y="3595736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241463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原子核的组成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原子核由质子和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中子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下列粒子中不带电的是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原子的结构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关于原子与原子核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原子由原子核和核外电子组成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原子核不带电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电子带负电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除氢原子核外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原子核由质子和中子组成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原子中的电子绕着原子核运动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86606" y="1764402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878345" y="2092203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935767" y="223314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54878" y="3550163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13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5763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如图是说明原子内部结构的示意图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质子和中子内部有一种更小的微粒叫做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夸克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7ZKXWS171.EPS" descr="id:214749321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54385" y="1922110"/>
            <a:ext cx="4912153" cy="347169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5421118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已知碳原子中有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个电子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碳原子的质量是氢原子的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则碳原子中有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个质子和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个中子。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760" y="1527336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91499" y="1855137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912875" y="5500141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9910794" y="5827942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23765" y="5929119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821684" y="6256920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251972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下列微观粒子按空间尺度由大到小排列正确的是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夸克、原子核、质子、原子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夸克、质子、原子核、原子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中子、夸克、原子核、原子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原子、原子核、质子、夸克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下列有关微观粒子的说法中正确的是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分子是微观世界中最小的粒子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电子带负电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中子不带电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质子带正电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电子绕着不带电的原子核做高速运动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固体分子间只存在引力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气体分子间只存在斥力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95966" y="1337078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1879" y="3560672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52850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9931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在某原子结构模型示意图中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是构成该原子的三种不同粒子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能得出的结论是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数量不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决定原子种类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质量集中在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之间存在吸引的力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ZKXWG143.eps" descr="id:214749322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81620" y="2147763"/>
            <a:ext cx="3255208" cy="25645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5478" y="173218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671188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2992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物理学中有一个基本观念是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世界是由物质组成的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组成物质且仍能保持物质化学性质不变的最小微粒是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分子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以氢原子为例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能正确说明氢原子核式结构的是图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乙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7ZKXWS173.EPS" descr="id:214749322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469871" y="2694920"/>
            <a:ext cx="8872308" cy="23413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10160" y="181455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7901899" y="214235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371127" y="2226369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369175" y="2554170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14776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94318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卢瑟福用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粒子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粒子是带两个单位正电荷的氦原子核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轰击金箔的实验推翻了汤姆生提出的原子结构模型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为建立现代原子理论奠定了基础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但通过该实验的下述三种现象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不能得到核外电子带有负电荷的结论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大多数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粒子能穿透金箔而不改变原来的运动方向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一小部分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粒子改变原来的运动方向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极少数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粒子被弹了回来。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请你根据原子结构知识分析以上现象产生的原因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原子内部有较大的空间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原子核体积很小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原子内部有带正电荷的微粒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7ZKXWQ111.EPS" descr="id:21474932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644572" y="2046509"/>
            <a:ext cx="2871457" cy="30631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29701" y="5132218"/>
            <a:ext cx="5735365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622144" y="5452815"/>
            <a:ext cx="573536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629701" y="5578390"/>
            <a:ext cx="416621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622143" y="5898987"/>
            <a:ext cx="416621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21</TotalTime>
  <Words>310</Words>
  <Application>Microsoft Office PowerPoint</Application>
  <PresentationFormat>宽屏</PresentationFormat>
  <Paragraphs>53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Adobe 黑体 Std R</vt:lpstr>
      <vt:lpstr>NEU-BZ-S92</vt:lpstr>
      <vt:lpstr>方正书宋_GBK</vt:lpstr>
      <vt:lpstr>黑体</vt:lpstr>
      <vt:lpstr>宋体</vt:lpstr>
      <vt:lpstr>微软雅黑</vt:lpstr>
      <vt:lpstr>Arial</vt:lpstr>
      <vt:lpstr>Calibri</vt:lpstr>
      <vt:lpstr>Calibri Light</vt:lpstr>
      <vt:lpstr>Microsoft Yi Baiti</vt:lpstr>
      <vt:lpstr>Times New Roman</vt:lpstr>
      <vt:lpstr>数学模板</vt:lpstr>
      <vt:lpstr>10.3　“解剖”原子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9</cp:revision>
  <dcterms:created xsi:type="dcterms:W3CDTF">2019-12-15T03:38:36Z</dcterms:created>
  <dcterms:modified xsi:type="dcterms:W3CDTF">2019-12-17T08:20:42Z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